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reathing" charset="1" panose="02000500000000000000"/>
      <p:regular r:id="rId7"/>
    </p:embeddedFont>
    <p:embeddedFont>
      <p:font typeface="Playwrite US Modern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1971" t="-260" r="-61971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000154" y="31361771"/>
            <a:ext cx="8761745" cy="4150877"/>
          </a:xfrm>
          <a:custGeom>
            <a:avLst/>
            <a:gdLst/>
            <a:ahLst/>
            <a:cxnLst/>
            <a:rect r="r" b="b" t="t" l="l"/>
            <a:pathLst>
              <a:path h="4150877" w="8761745">
                <a:moveTo>
                  <a:pt x="0" y="0"/>
                </a:moveTo>
                <a:lnTo>
                  <a:pt x="8761745" y="0"/>
                </a:lnTo>
                <a:lnTo>
                  <a:pt x="8761745" y="4150877"/>
                </a:lnTo>
                <a:lnTo>
                  <a:pt x="0" y="4150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30400" y="8479637"/>
            <a:ext cx="23408640" cy="32625282"/>
          </a:xfrm>
          <a:custGeom>
            <a:avLst/>
            <a:gdLst/>
            <a:ahLst/>
            <a:cxnLst/>
            <a:rect r="r" b="b" t="t" l="l"/>
            <a:pathLst>
              <a:path h="32625282" w="23408640">
                <a:moveTo>
                  <a:pt x="0" y="0"/>
                </a:moveTo>
                <a:lnTo>
                  <a:pt x="23408640" y="0"/>
                </a:lnTo>
                <a:lnTo>
                  <a:pt x="23408640" y="32625282"/>
                </a:lnTo>
                <a:lnTo>
                  <a:pt x="0" y="326252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643686" y="12521542"/>
            <a:ext cx="11131904" cy="5273739"/>
          </a:xfrm>
          <a:custGeom>
            <a:avLst/>
            <a:gdLst/>
            <a:ahLst/>
            <a:cxnLst/>
            <a:rect r="r" b="b" t="t" l="l"/>
            <a:pathLst>
              <a:path h="5273739" w="11131904">
                <a:moveTo>
                  <a:pt x="0" y="0"/>
                </a:moveTo>
                <a:lnTo>
                  <a:pt x="11131903" y="0"/>
                </a:lnTo>
                <a:lnTo>
                  <a:pt x="11131903" y="5273740"/>
                </a:lnTo>
                <a:lnTo>
                  <a:pt x="0" y="5273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617091">
            <a:off x="2157863" y="4692977"/>
            <a:ext cx="26635830" cy="4159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692"/>
              </a:lnSpc>
              <a:spcBef>
                <a:spcPct val="0"/>
              </a:spcBef>
            </a:pPr>
            <a:r>
              <a:rPr lang="en-US" sz="30183" strike="noStrike" u="none">
                <a:solidFill>
                  <a:srgbClr val="ECDBCA"/>
                </a:solidFill>
                <a:latin typeface="Breathing"/>
                <a:ea typeface="Breathing"/>
                <a:cs typeface="Breathing"/>
                <a:sym typeface="Breathing"/>
              </a:rPr>
              <a:t>Oh Baby!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5064754" y="2581618"/>
            <a:ext cx="8392092" cy="3975754"/>
          </a:xfrm>
          <a:custGeom>
            <a:avLst/>
            <a:gdLst/>
            <a:ahLst/>
            <a:cxnLst/>
            <a:rect r="r" b="b" t="t" l="l"/>
            <a:pathLst>
              <a:path h="3975754" w="8392092">
                <a:moveTo>
                  <a:pt x="0" y="0"/>
                </a:moveTo>
                <a:lnTo>
                  <a:pt x="8392092" y="0"/>
                </a:lnTo>
                <a:lnTo>
                  <a:pt x="8392092" y="3975753"/>
                </a:lnTo>
                <a:lnTo>
                  <a:pt x="0" y="39757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926080" y="22060981"/>
            <a:ext cx="19912992" cy="8086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836"/>
              </a:lnSpc>
            </a:pPr>
            <a:r>
              <a:rPr lang="en-US" sz="12997" spc="1923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OLIVIA</a:t>
            </a:r>
            <a:r>
              <a:rPr lang="en-US" sz="12997" spc="1923" strike="noStrike" u="none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’S</a:t>
            </a:r>
          </a:p>
          <a:p>
            <a:pPr algn="l" marL="0" indent="0" lvl="0">
              <a:lnSpc>
                <a:spcPts val="21836"/>
              </a:lnSpc>
            </a:pPr>
            <a:r>
              <a:rPr lang="en-US" sz="12997" spc="1923" strike="noStrike" u="none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BABY </a:t>
            </a:r>
          </a:p>
          <a:p>
            <a:pPr algn="l" marL="0" indent="0" lvl="0">
              <a:lnSpc>
                <a:spcPts val="21836"/>
              </a:lnSpc>
            </a:pPr>
            <a:r>
              <a:rPr lang="en-US" sz="12997" spc="1923" strike="noStrike" u="none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SHOWER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926080" y="38576378"/>
            <a:ext cx="15153893" cy="1132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54"/>
              </a:lnSpc>
              <a:spcBef>
                <a:spcPct val="0"/>
              </a:spcBef>
            </a:pPr>
            <a:r>
              <a:rPr lang="en-US" sz="8654" strike="noStrike" u="none">
                <a:solidFill>
                  <a:srgbClr val="FE9CAC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June 19, 2030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DAGy1EKTTkM</dc:identifier>
  <dcterms:modified xsi:type="dcterms:W3CDTF">2011-08-01T06:04:30Z</dcterms:modified>
  <cp:revision>1</cp:revision>
  <dc:title>Pastel Illustrative Watercolor Cute Baby Shower Poster (32 x 48 in)</dc:title>
</cp:coreProperties>
</file>